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3" r:id="rId4"/>
    <p:sldId id="264" r:id="rId5"/>
  </p:sldIdLst>
  <p:sldSz cx="182880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56" y="498"/>
      </p:cViewPr>
      <p:guideLst>
        <p:guide orient="horz" pos="2592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346836"/>
            <a:ext cx="137160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322446"/>
            <a:ext cx="137160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9813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956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438150"/>
            <a:ext cx="3943350" cy="697420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438150"/>
            <a:ext cx="11601450" cy="697420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6376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802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051686"/>
            <a:ext cx="1577340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5507356"/>
            <a:ext cx="1577340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5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190750"/>
            <a:ext cx="7772400" cy="52216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190750"/>
            <a:ext cx="7772400" cy="52216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989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438150"/>
            <a:ext cx="15773400" cy="159067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017396"/>
            <a:ext cx="7736681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006090"/>
            <a:ext cx="7736681" cy="44215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017396"/>
            <a:ext cx="7774782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006090"/>
            <a:ext cx="7774782" cy="442150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086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2193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6125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48640"/>
            <a:ext cx="5898356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184911"/>
            <a:ext cx="925830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468880"/>
            <a:ext cx="5898356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120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548640"/>
            <a:ext cx="5898356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184911"/>
            <a:ext cx="925830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2468880"/>
            <a:ext cx="5898356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196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438150"/>
            <a:ext cx="1577340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190750"/>
            <a:ext cx="1577340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E0454-197B-4BAF-8A3B-85F6AF392D50}" type="datetimeFigureOut">
              <a:rPr lang="ko-KR" altLang="en-US" smtClean="0"/>
              <a:t>2023-10-10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7627621"/>
            <a:ext cx="61722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7627621"/>
            <a:ext cx="411480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DE704-CE72-4CD6-8650-62277E2C4C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46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97280" rtl="0" eaLnBrk="1" latinLnBrk="1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1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1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6869BC-46A2-4607-9F93-F08805D1B7C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ko-KR" altLang="en-US" sz="8000" dirty="0"/>
              <a:t>제목 위치</a:t>
            </a:r>
            <a:r>
              <a:rPr lang="en-US" altLang="ko-KR" sz="8000" dirty="0"/>
              <a:t>(60~80</a:t>
            </a:r>
            <a:r>
              <a:rPr lang="ko-KR" altLang="en-US" sz="8000" dirty="0"/>
              <a:t>포인트</a:t>
            </a:r>
            <a:r>
              <a:rPr lang="en-US" altLang="ko-KR" sz="8000" dirty="0"/>
              <a:t>)</a:t>
            </a:r>
            <a:endParaRPr lang="ko-KR" altLang="en-US" sz="8000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C10D1B0-2170-4523-9936-D4CE0F43826A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ko-KR" altLang="en-US" sz="5000" dirty="0"/>
              <a:t>본문 위치 </a:t>
            </a:r>
            <a:r>
              <a:rPr lang="en-US" altLang="ko-KR" sz="5000" dirty="0"/>
              <a:t>(50</a:t>
            </a:r>
            <a:r>
              <a:rPr lang="ko-KR" altLang="en-US" sz="5000" dirty="0"/>
              <a:t>포인트 이상 권장</a:t>
            </a:r>
            <a:r>
              <a:rPr lang="en-US" altLang="ko-KR" sz="5000" dirty="0"/>
              <a:t>, </a:t>
            </a:r>
            <a:r>
              <a:rPr lang="ko-KR" altLang="en-US" sz="5000" dirty="0"/>
              <a:t>최소 </a:t>
            </a:r>
            <a:r>
              <a:rPr lang="en-US" altLang="ko-KR" sz="5000" dirty="0"/>
              <a:t>40</a:t>
            </a:r>
            <a:r>
              <a:rPr lang="ko-KR" altLang="en-US" sz="5000" dirty="0"/>
              <a:t>포인트 이상</a:t>
            </a:r>
            <a:r>
              <a:rPr lang="en-US" altLang="ko-KR" sz="5000" dirty="0"/>
              <a:t>)</a:t>
            </a:r>
          </a:p>
          <a:p>
            <a:r>
              <a:rPr lang="ko-KR" altLang="en-US" sz="5000" dirty="0"/>
              <a:t>기준 사이즈 이하는 읽기가 힘들어 </a:t>
            </a:r>
            <a:r>
              <a:rPr lang="ko-KR" altLang="en-US" sz="5000" dirty="0">
                <a:solidFill>
                  <a:srgbClr val="FF0000"/>
                </a:solidFill>
              </a:rPr>
              <a:t>홍보 효과가 떨어집니다</a:t>
            </a:r>
            <a:r>
              <a:rPr lang="en-US" altLang="ko-KR" sz="5000" dirty="0">
                <a:solidFill>
                  <a:srgbClr val="FF0000"/>
                </a:solidFill>
              </a:rPr>
              <a:t>.</a:t>
            </a:r>
          </a:p>
          <a:p>
            <a:r>
              <a:rPr lang="ko-KR" altLang="en-US" sz="5000" dirty="0"/>
              <a:t>너무 많은 내용을 담는 것은 어려우니 가급적 내용은 </a:t>
            </a:r>
            <a:r>
              <a:rPr lang="en-US" altLang="ko-KR" sz="5000" dirty="0"/>
              <a:t>100</a:t>
            </a:r>
            <a:r>
              <a:rPr lang="ko-KR" altLang="en-US" sz="5000" dirty="0"/>
              <a:t>자</a:t>
            </a:r>
            <a:r>
              <a:rPr lang="en-US" altLang="ko-KR" sz="5000" dirty="0"/>
              <a:t>~150</a:t>
            </a:r>
            <a:r>
              <a:rPr lang="ko-KR" altLang="en-US" sz="5000" dirty="0"/>
              <a:t>자 이내로 정리하여 기재해주시기 바랍니다</a:t>
            </a:r>
            <a:r>
              <a:rPr lang="en-US" altLang="ko-KR" sz="5000" dirty="0"/>
              <a:t>.</a:t>
            </a:r>
          </a:p>
          <a:p>
            <a:r>
              <a:rPr lang="ko-KR" altLang="en-US" sz="5000" dirty="0"/>
              <a:t>보여지는 화면이니 링크 등은 자제해주시기 바랍니다</a:t>
            </a:r>
            <a:r>
              <a:rPr lang="en-US" altLang="ko-KR" sz="5000" dirty="0"/>
              <a:t>.</a:t>
            </a:r>
            <a:endParaRPr lang="ko-KR" alt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409D1-3295-4BA0-95D4-DAB47BC81685}"/>
              </a:ext>
            </a:extLst>
          </p:cNvPr>
          <p:cNvSpPr txBox="1"/>
          <p:nvPr/>
        </p:nvSpPr>
        <p:spPr>
          <a:xfrm>
            <a:off x="0" y="-456602"/>
            <a:ext cx="182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실제 미디어보드 게시되는 포스터 사이즈</a:t>
            </a:r>
            <a:r>
              <a:rPr lang="en-US" altLang="ko-KR" dirty="0">
                <a:solidFill>
                  <a:srgbClr val="FF0000"/>
                </a:solidFill>
              </a:rPr>
              <a:t>(1920*864) 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 err="1">
                <a:solidFill>
                  <a:srgbClr val="FF0000"/>
                </a:solidFill>
              </a:rPr>
              <a:t>제작시</a:t>
            </a:r>
            <a:r>
              <a:rPr lang="ko-KR" altLang="en-US" dirty="0">
                <a:solidFill>
                  <a:srgbClr val="FF0000"/>
                </a:solidFill>
              </a:rPr>
              <a:t> 기본 형태와 글씨의 가독성 등을 고려해 </a:t>
            </a:r>
            <a:r>
              <a:rPr lang="ko-KR" altLang="en-US">
                <a:solidFill>
                  <a:srgbClr val="FF0000"/>
                </a:solidFill>
              </a:rPr>
              <a:t>요청서를 작성하여 올려주시기</a:t>
            </a:r>
            <a:r>
              <a:rPr lang="ko-KR" altLang="en-US" dirty="0">
                <a:solidFill>
                  <a:srgbClr val="FF0000"/>
                </a:solidFill>
              </a:rPr>
              <a:t> 바랍니다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4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D409D1-3295-4BA0-95D4-DAB47BC81685}"/>
              </a:ext>
            </a:extLst>
          </p:cNvPr>
          <p:cNvSpPr txBox="1"/>
          <p:nvPr/>
        </p:nvSpPr>
        <p:spPr>
          <a:xfrm>
            <a:off x="0" y="-456602"/>
            <a:ext cx="182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실제 미디어보드 게시되는 포스터 사이즈</a:t>
            </a:r>
            <a:r>
              <a:rPr lang="en-US" altLang="ko-KR" dirty="0">
                <a:solidFill>
                  <a:srgbClr val="FF0000"/>
                </a:solidFill>
              </a:rPr>
              <a:t>(1920*864) 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 err="1">
                <a:solidFill>
                  <a:srgbClr val="FF0000"/>
                </a:solidFill>
              </a:rPr>
              <a:t>제작시</a:t>
            </a:r>
            <a:r>
              <a:rPr lang="ko-KR" altLang="en-US" dirty="0">
                <a:solidFill>
                  <a:srgbClr val="FF0000"/>
                </a:solidFill>
              </a:rPr>
              <a:t> 기본 형태와 글씨의 가독성 등을 고려해 </a:t>
            </a:r>
            <a:r>
              <a:rPr lang="ko-KR" altLang="en-US">
                <a:solidFill>
                  <a:srgbClr val="FF0000"/>
                </a:solidFill>
              </a:rPr>
              <a:t>요청서를 작성하여 올려주시기</a:t>
            </a:r>
            <a:r>
              <a:rPr lang="ko-KR" altLang="en-US" dirty="0">
                <a:solidFill>
                  <a:srgbClr val="FF0000"/>
                </a:solidFill>
              </a:rPr>
              <a:t> 바랍니다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315" y="1147128"/>
            <a:ext cx="7062000" cy="3436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589" y="3149276"/>
            <a:ext cx="9536434" cy="484272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57187" y="674339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작성해주신 내용 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8979" y="2636279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수정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보완 작업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후 송출된 내용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046" y="3493553"/>
            <a:ext cx="1862922" cy="1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D409D1-3295-4BA0-95D4-DAB47BC81685}"/>
              </a:ext>
            </a:extLst>
          </p:cNvPr>
          <p:cNvSpPr txBox="1"/>
          <p:nvPr/>
        </p:nvSpPr>
        <p:spPr>
          <a:xfrm>
            <a:off x="0" y="-456602"/>
            <a:ext cx="182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실제 미디어보드 게시되는 포스터 사이즈</a:t>
            </a:r>
            <a:r>
              <a:rPr lang="en-US" altLang="ko-KR" dirty="0">
                <a:solidFill>
                  <a:srgbClr val="FF0000"/>
                </a:solidFill>
              </a:rPr>
              <a:t>(1920*864) 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 err="1">
                <a:solidFill>
                  <a:srgbClr val="FF0000"/>
                </a:solidFill>
              </a:rPr>
              <a:t>제작시</a:t>
            </a:r>
            <a:r>
              <a:rPr lang="ko-KR" altLang="en-US" dirty="0">
                <a:solidFill>
                  <a:srgbClr val="FF0000"/>
                </a:solidFill>
              </a:rPr>
              <a:t> 기본 형태와 글씨의 가독성 등을 고려해 </a:t>
            </a:r>
            <a:r>
              <a:rPr lang="ko-KR" altLang="en-US">
                <a:solidFill>
                  <a:srgbClr val="FF0000"/>
                </a:solidFill>
              </a:rPr>
              <a:t>요청서를 작성하여 올려주시기</a:t>
            </a:r>
            <a:r>
              <a:rPr lang="ko-KR" altLang="en-US" dirty="0">
                <a:solidFill>
                  <a:srgbClr val="FF0000"/>
                </a:solidFill>
              </a:rPr>
              <a:t> 바랍니다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187" y="674339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작성해주신 내용 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6574" y="2529402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수정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보완 작업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후 송출된 내용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646" y="1275726"/>
            <a:ext cx="6865423" cy="413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9" y="3072016"/>
            <a:ext cx="9943666" cy="50495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69" y="3747994"/>
            <a:ext cx="1862922" cy="1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1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D409D1-3295-4BA0-95D4-DAB47BC81685}"/>
              </a:ext>
            </a:extLst>
          </p:cNvPr>
          <p:cNvSpPr txBox="1"/>
          <p:nvPr/>
        </p:nvSpPr>
        <p:spPr>
          <a:xfrm>
            <a:off x="0" y="-456602"/>
            <a:ext cx="182880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FF0000"/>
                </a:solidFill>
              </a:rPr>
              <a:t>실제 미디어보드 게시되는 포스터 사이즈</a:t>
            </a:r>
            <a:r>
              <a:rPr lang="en-US" altLang="ko-KR" dirty="0">
                <a:solidFill>
                  <a:srgbClr val="FF0000"/>
                </a:solidFill>
              </a:rPr>
              <a:t>(1920*864) </a:t>
            </a:r>
            <a:r>
              <a:rPr lang="ko-KR" altLang="en-US" dirty="0">
                <a:solidFill>
                  <a:srgbClr val="FF0000"/>
                </a:solidFill>
              </a:rPr>
              <a:t>입니다</a:t>
            </a:r>
            <a:r>
              <a:rPr lang="en-US" altLang="ko-KR" dirty="0">
                <a:solidFill>
                  <a:srgbClr val="FF0000"/>
                </a:solidFill>
              </a:rPr>
              <a:t>. </a:t>
            </a:r>
            <a:r>
              <a:rPr lang="ko-KR" altLang="en-US" dirty="0" err="1">
                <a:solidFill>
                  <a:srgbClr val="FF0000"/>
                </a:solidFill>
              </a:rPr>
              <a:t>제작시</a:t>
            </a:r>
            <a:r>
              <a:rPr lang="ko-KR" altLang="en-US" dirty="0">
                <a:solidFill>
                  <a:srgbClr val="FF0000"/>
                </a:solidFill>
              </a:rPr>
              <a:t> 기본 형태와 글씨의 가독성 등을 고려해 </a:t>
            </a:r>
            <a:r>
              <a:rPr lang="ko-KR" altLang="en-US">
                <a:solidFill>
                  <a:srgbClr val="FF0000"/>
                </a:solidFill>
              </a:rPr>
              <a:t>요청서를 작성하여 올려주시기</a:t>
            </a:r>
            <a:r>
              <a:rPr lang="ko-KR" altLang="en-US" dirty="0">
                <a:solidFill>
                  <a:srgbClr val="FF0000"/>
                </a:solidFill>
              </a:rPr>
              <a:t> 바랍니다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187" y="674339"/>
            <a:ext cx="24096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작성해주신 내용 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76574" y="2529402"/>
            <a:ext cx="3865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u="sng" dirty="0" smtClean="0">
                <a:solidFill>
                  <a:srgbClr val="FF0000"/>
                </a:solidFill>
              </a:rPr>
              <a:t>수정 </a:t>
            </a:r>
            <a:r>
              <a:rPr lang="ko-KR" altLang="en-US" sz="2000" b="1" u="sng" dirty="0" smtClean="0">
                <a:solidFill>
                  <a:srgbClr val="FF0000"/>
                </a:solidFill>
              </a:rPr>
              <a:t>보완 작업 </a:t>
            </a:r>
            <a:r>
              <a:rPr lang="ko-KR" altLang="en-US" sz="2000" u="sng" dirty="0" smtClean="0">
                <a:solidFill>
                  <a:srgbClr val="FF0000"/>
                </a:solidFill>
              </a:rPr>
              <a:t>후 송출된 내용 ▼</a:t>
            </a:r>
            <a:endParaRPr lang="ko-KR" altLang="en-US" sz="2000" u="sng" dirty="0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93" y="1138431"/>
            <a:ext cx="6962548" cy="3867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20" y="3072016"/>
            <a:ext cx="10223215" cy="5191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69" y="3747994"/>
            <a:ext cx="1862922" cy="186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1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171</Words>
  <Application>Microsoft Office PowerPoint</Application>
  <PresentationFormat>사용자 지정</PresentationFormat>
  <Paragraphs>15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 위치(60~80포인트)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 위치(60~80포인트)</dc:title>
  <dc:creator>원 장희</dc:creator>
  <cp:lastModifiedBy>HYU</cp:lastModifiedBy>
  <cp:revision>3</cp:revision>
  <dcterms:created xsi:type="dcterms:W3CDTF">2021-01-27T08:15:28Z</dcterms:created>
  <dcterms:modified xsi:type="dcterms:W3CDTF">2023-10-10T04:33:09Z</dcterms:modified>
</cp:coreProperties>
</file>